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1570" r:id="rId5"/>
    <p:sldId id="15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ns, Don" initials="ED" lastIdx="6" clrIdx="0">
    <p:extLst>
      <p:ext uri="{19B8F6BF-5375-455C-9EA6-DF929625EA0E}">
        <p15:presenceInfo xmlns:p15="http://schemas.microsoft.com/office/powerpoint/2012/main" userId="S::D17899@evonik.com::5da08162-d5f0-4775-a1ce-c849fe720514" providerId="AD"/>
      </p:ext>
    </p:extLst>
  </p:cmAuthor>
  <p:cmAuthor id="2" name="Diana Royce" initials="DR" lastIdx="6" clrIdx="1">
    <p:extLst>
      <p:ext uri="{19B8F6BF-5375-455C-9EA6-DF929625EA0E}">
        <p15:presenceInfo xmlns:p15="http://schemas.microsoft.com/office/powerpoint/2012/main" userId="Diana Roy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66FF"/>
    <a:srgbClr val="7BD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C94E8-C837-401C-9070-630AC2921C7C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77501-7EE8-4B57-85DB-9E0E37DB7A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3184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50400-6208-4C2A-83ED-14793F3020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lang="en-CA" sz="4800" kern="1200" dirty="0">
                <a:solidFill>
                  <a:srgbClr val="001968"/>
                </a:solidFill>
                <a:latin typeface="Roboto Thin" panose="02000000000000000000" pitchFamily="2" charset="0"/>
                <a:ea typeface="+mn-ea"/>
                <a:cs typeface="+mn-cs"/>
              </a:defRPr>
            </a:lvl1pPr>
          </a:lstStyle>
          <a:p>
            <a:r>
              <a:rPr lang="en-US" dirty="0"/>
              <a:t>Title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8F39A-2636-4C03-A583-7D7331CB1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lang="en-CA" sz="2000" kern="1200" dirty="0">
                <a:solidFill>
                  <a:srgbClr val="29A5D7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5D442-30E3-40F3-9B15-21F6C300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7FD65-AD5B-444B-A8DA-5C290CD5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B8339-E6CA-4E5C-8532-F170C23B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1E91CB-F830-4A49-9066-D05A45D384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87"/>
          <a:stretch/>
        </p:blipFill>
        <p:spPr>
          <a:xfrm>
            <a:off x="6210" y="3983425"/>
            <a:ext cx="12224084" cy="2874575"/>
          </a:xfrm>
          <a:prstGeom prst="rect">
            <a:avLst/>
          </a:prstGeom>
        </p:spPr>
      </p:pic>
      <p:pic>
        <p:nvPicPr>
          <p:cNvPr id="8" name="Picture 4" descr="LOGO-white">
            <a:extLst>
              <a:ext uri="{FF2B5EF4-FFF2-40B4-BE49-F238E27FC236}">
                <a16:creationId xmlns:a16="http://schemas.microsoft.com/office/drawing/2014/main" id="{A47CE5BF-F96D-447B-81B8-9DDA01F9A9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463" y="5926086"/>
            <a:ext cx="11684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87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5E8A7-74EC-4010-B2AC-1470F833B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60C6E-CF11-465E-8656-6F112C427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3E9B3-CB96-4B86-9D30-093E8C60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1FB8D-59EC-4872-B804-D132EA45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81BB-A201-40A2-BE96-F4D898E8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3EB6EEC-38C4-445F-AE6B-55658BB8E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368FD3-3000-4BE4-A3A7-CE47C2DE53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1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41305-5628-4540-88B9-C309D6FDA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B80BE-F0A4-4057-94C0-555AB7F6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CA175-9DDB-4DB6-943E-AAF473CB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3579-32C0-47F6-A38B-E359A6B3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A51B4-13CE-4EAB-800A-2C5A8B1B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206AC9A-EE8B-4852-B14C-CE2E44FEF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CEDF5A-A1BC-4D0A-9DAF-7548CBA7AF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62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86BC-5666-4638-B740-E195892A50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E6683-45FD-4255-976C-E0E17284401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D1C4F-AE77-4B2B-BA98-73EF54BE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1308B-AB3B-4C36-906F-D950FBA5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62391-4E40-4DAD-A273-57C8527AE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E74398-18BD-4815-B1DE-6867583BCF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A218545-D897-42E3-ABDA-DBDD87FC9C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6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7842-A7E4-44FD-8FE0-0D85CE51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05B66-67DF-4F96-A6CB-DBEA56F33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0DADE-A36D-431C-A8E4-DAD4D7642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FEC21-5EB4-4FA7-84A1-2B98600B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1C839-8756-4FE1-B70C-D934A760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9E5C035-794E-4EC7-A667-3B89098999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2F5FF1-7AF3-41A4-8C4A-16688725D8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165A2-F42E-4C17-ACB8-C9D67307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21FB-9121-4815-99DC-B3D27441E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70E63-17A7-40B6-B79C-A36C75C79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60B93-A44A-4412-A9E0-944D8B580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2D347-CCAC-4858-A1A7-BD169ABC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C4E1B-79BA-48F5-B50C-571244EA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763F411-B4E6-43A3-B72B-25CDC36598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0829BF-66EF-4717-B07C-78929C3716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0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26DF-A22D-4410-9EA9-F117E5C5B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002BE-436E-4616-936C-59EEC334E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B395D9-78A6-496B-8C73-B9357DD14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78D87-7864-45FE-A60A-A8A3E176F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00FBE-6969-410D-A79B-03E172F11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2D503B-77C4-4A15-8621-F7E49FCC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68ABF2-0D16-49F5-81B7-47D32F678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356D21-502D-4EC2-A2D5-F468529D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7AF6A167-C371-4EC2-827F-407F93A084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01D605-2316-4464-8993-FE56C8F2D0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0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D1FF-C0E8-4E96-87AB-AC2641CE0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05A10-57B1-4820-A898-F9AECB8D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C36A6-FC20-4952-A6A4-9320DFBC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A6B2B-C1AD-4195-ADB4-BE891DA5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D5F6C14-6879-404F-8396-1671DAEF1D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492117-EF92-42A4-89B4-CE6C3B9916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1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7FDE95-4C4F-40A4-AD28-50252E2EA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8301B2-5076-4B74-BD4C-8309CF0D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EDC9C-8687-43CF-B58C-8F3DDD54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F6A8A1-D77B-4917-BDE7-431D7270C3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6658">
            <a:off x="-1198426" y="4588275"/>
            <a:ext cx="12797110" cy="10666391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F6F9BFC-C1A7-41BC-BDFB-916DA13E99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3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CFF4D-08A0-49A9-BC93-1E0390A45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3F9C6-A95B-43F6-BCB1-4635A9731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ECA5E-28FA-4FC7-8EF2-0D99C93B2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4EAC7-FE21-4102-A5CD-E6B27FAA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63850-3420-47A9-828F-8E4A47A40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BD143-5EAA-4A91-8596-FCAFD697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191BD7B-CBAF-4150-9766-278B36CA98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900D42-9F7D-4455-8A32-34A8696173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2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041C-E4C1-4B52-ACAA-A749E8F9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AD0F4-7987-4633-BF1B-9265E52FD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1B092-0029-4125-97F3-45003E76D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84CAC-77CF-47B4-942F-17F55DF6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400F1-5F56-48E3-AD23-728768D4E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3F78-6ED6-46C3-AF5B-CA461DB9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071B439-DA26-459F-BE37-D7343A667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64" y="136525"/>
            <a:ext cx="751333" cy="309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B7A9F01-D469-409D-9189-8A9ECFD8FF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26"/>
          <a:stretch/>
        </p:blipFill>
        <p:spPr>
          <a:xfrm rot="566658">
            <a:off x="-598744" y="4637812"/>
            <a:ext cx="12797110" cy="33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6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9D057-C351-48F1-BAA5-A9510629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0B241-B604-4489-ADFC-01FE2FFA4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F95A3-AEE9-4BFF-9272-16BE3E95F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8946-3658-495F-A946-AE637C411586}" type="datetimeFigureOut">
              <a:rPr lang="en-CA" smtClean="0"/>
              <a:t>2021-04-06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B0FB-BF06-454C-9CC3-2A95D55FA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2DDA5-AB7A-47E2-9841-EE63FAD6E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ABFB-B1E1-4E3F-AB09-2D4C88A94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en-CA" sz="4800" i="0" u="none" strike="noStrike" kern="1200" cap="none" spc="0" normalizeH="0" baseline="0" dirty="0">
          <a:ln>
            <a:noFill/>
          </a:ln>
          <a:solidFill>
            <a:srgbClr val="001968"/>
          </a:solidFill>
          <a:effectLst/>
          <a:uLnTx/>
          <a:uFillTx/>
          <a:latin typeface="Roboto Thin" panose="02000000000000000000" pitchFamily="2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0" lang="en-US" sz="3200" i="0" u="none" strike="noStrike" kern="1200" cap="none" spc="0" normalizeH="0" baseline="0" dirty="0">
          <a:ln>
            <a:noFill/>
          </a:ln>
          <a:solidFill>
            <a:srgbClr val="006CB7"/>
          </a:solidFill>
          <a:effectLst/>
          <a:uLnTx/>
          <a:uFillTx/>
          <a:latin typeface="Roboto Medium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>
          <a:solidFill>
            <a:srgbClr val="006CB7"/>
          </a:solidFill>
          <a:latin typeface="Roboto Medium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kern="1200" dirty="0">
          <a:solidFill>
            <a:srgbClr val="0065B3"/>
          </a:solidFill>
          <a:latin typeface="Roboto Thin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kern="1200" dirty="0">
          <a:solidFill>
            <a:srgbClr val="0065B3"/>
          </a:solidFill>
          <a:latin typeface="Roboto Thin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36EA-8C1F-45D4-AB1D-165C6EFE2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553720"/>
            <a:ext cx="10668000" cy="2387600"/>
          </a:xfrm>
        </p:spPr>
        <p:txBody>
          <a:bodyPr/>
          <a:lstStyle/>
          <a:p>
            <a:r>
              <a:rPr lang="en-CA" sz="4400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267A7-2F62-4A18-B80A-3221B4EF5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5489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Subtitle | secondary information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268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3D01-D22F-40D3-9DF7-4B91F8371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312088"/>
            <a:ext cx="11691937" cy="737898"/>
          </a:xfrm>
        </p:spPr>
        <p:txBody>
          <a:bodyPr/>
          <a:lstStyle/>
          <a:p>
            <a:r>
              <a:rPr lang="en-US" dirty="0"/>
              <a:t>title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227C3-B39B-4EE0-AAB7-C4CF4DE10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52012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D519422FA9DA4281DF399762863741" ma:contentTypeVersion="11" ma:contentTypeDescription="Create a new document." ma:contentTypeScope="" ma:versionID="954c19bac18bbd8e544d534906883761">
  <xsd:schema xmlns:xsd="http://www.w3.org/2001/XMLSchema" xmlns:xs="http://www.w3.org/2001/XMLSchema" xmlns:p="http://schemas.microsoft.com/office/2006/metadata/properties" xmlns:ns2="5051e154-3668-480c-bc9a-47e8d35f25fc" xmlns:ns3="259d9f83-72cf-444c-a84e-5c8132765a5c" targetNamespace="http://schemas.microsoft.com/office/2006/metadata/properties" ma:root="true" ma:fieldsID="dd97f4a13b88b6b30dad9f165f2a7ae8" ns2:_="" ns3:_="">
    <xsd:import namespace="5051e154-3668-480c-bc9a-47e8d35f25fc"/>
    <xsd:import namespace="259d9f83-72cf-444c-a84e-5c8132765a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1e154-3668-480c-bc9a-47e8d35f2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d9f83-72cf-444c-a84e-5c8132765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1DD53A-C589-42B6-8EE1-6D4B935D4DC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D71871-F1F1-4D9C-95C6-DD4D82C51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1e154-3668-480c-bc9a-47e8d35f25fc"/>
    <ds:schemaRef ds:uri="259d9f83-72cf-444c-a84e-5c8132765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3176ED-7D9C-428C-9782-D17179770D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 Medium</vt:lpstr>
      <vt:lpstr>Roboto Thin</vt:lpstr>
      <vt:lpstr>1_Office Theme</vt:lpstr>
      <vt:lpstr>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&amp; Nominating Committee</dc:title>
  <dc:creator>Marion Athané</dc:creator>
  <cp:lastModifiedBy>Marshall Beck</cp:lastModifiedBy>
  <cp:revision>51</cp:revision>
  <dcterms:created xsi:type="dcterms:W3CDTF">2021-01-13T03:05:17Z</dcterms:created>
  <dcterms:modified xsi:type="dcterms:W3CDTF">2021-04-06T20:17:35Z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0x0101000BD519422FA9DA4281DF399762863741</vt:lpwstr>
  </property>
</Properties>
</file>