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1467" r:id="rId5"/>
    <p:sldId id="1468" r:id="rId6"/>
    <p:sldId id="311" r:id="rId7"/>
    <p:sldId id="1469" r:id="rId8"/>
    <p:sldId id="1443" r:id="rId9"/>
    <p:sldId id="14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156EA-C437-43D0-8D76-14B1AA78AAAB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10606-7469-47CA-849F-CDFB5114BE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01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0400-6208-4C2A-83ED-14793F302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8F39A-2636-4C03-A583-7D7331CB1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5D442-30E3-40F3-9B15-21F6C300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7FD65-AD5B-444B-A8DA-5C290CD5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8339-E6CA-4E5C-8532-F170C23B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07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E8A7-74EC-4010-B2AC-1470F833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60C6E-CF11-465E-8656-6F112C427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3E9B3-CB96-4B86-9D30-093E8C60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1FB8D-59EC-4872-B804-D132EA45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481BB-A201-40A2-BE96-F4D898E8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4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41305-5628-4540-88B9-C309D6FDA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B80BE-F0A4-4057-94C0-555AB7F6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CA175-9DDB-4DB6-943E-AAF473CB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33579-32C0-47F6-A38B-E359A6B3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A51B4-13CE-4EAB-800A-2C5A8B1B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33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86BC-5666-4638-B740-E195892A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6683-45FD-4255-976C-E0E172844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D1C4F-AE77-4B2B-BA98-73EF54BE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1308B-AB3B-4C36-906F-D950FBA5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2391-4E40-4DAD-A273-57C8527A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9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7842-A7E4-44FD-8FE0-0D85CE5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05B66-67DF-4F96-A6CB-DBEA56F33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0DADE-A36D-431C-A8E4-DAD4D764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EC21-5EB4-4FA7-84A1-2B98600B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1C839-8756-4FE1-B70C-D934A760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06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65A2-F42E-4C17-ACB8-C9D67307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21FB-9121-4815-99DC-B3D27441E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70E63-17A7-40B6-B79C-A36C75C79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60B93-A44A-4412-A9E0-944D8B58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2D347-CCAC-4858-A1A7-BD169ABC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C4E1B-79BA-48F5-B50C-571244EA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61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26DF-A22D-4410-9EA9-F117E5C5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002BE-436E-4616-936C-59EEC334E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395D9-78A6-496B-8C73-B9357DD14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78D87-7864-45FE-A60A-A8A3E176F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00FBE-6969-410D-A79B-03E172F11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D503B-77C4-4A15-8621-F7E49FCC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68ABF2-0D16-49F5-81B7-47D32F67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56D21-502D-4EC2-A2D5-F468529D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98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D1FF-C0E8-4E96-87AB-AC2641CE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05A10-57B1-4820-A898-F9AECB8D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C36A6-FC20-4952-A6A4-9320DFBC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A6B2B-C1AD-4195-ADB4-BE891DA5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60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FDE95-4C4F-40A4-AD28-50252E2E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301B2-5076-4B74-BD4C-8309CF0D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EDC9C-8687-43CF-B58C-8F3DDD54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75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FF4D-08A0-49A9-BC93-1E0390A4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3F9C6-A95B-43F6-BCB1-4635A973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ECA5E-28FA-4FC7-8EF2-0D99C93B2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4EAC7-FE21-4102-A5CD-E6B27FAA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63850-3420-47A9-828F-8E4A47A4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BD143-5EAA-4A91-8596-FCAFD697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57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041C-E4C1-4B52-ACAA-A749E8F9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AD0F4-7987-4633-BF1B-9265E52FD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1B092-0029-4125-97F3-45003E76D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84CAC-77CF-47B4-942F-17F55DF6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0F1-5F56-48E3-AD23-728768D4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23F78-6ED6-46C3-AF5B-CA461DB9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0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9D057-C351-48F1-BAA5-A9510629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B241-B604-4489-ADFC-01FE2FFA4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F95A3-AEE9-4BFF-9272-16BE3E95F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8946-3658-495F-A946-AE637C411586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FB0FB-BF06-454C-9CC3-2A95D55FA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2DDA5-AB7A-47E2-9841-EE63FAD6E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6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45A1B55-D6AA-4A9F-A9E8-9FDD5529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14600" r="41955" b="40542"/>
          <a:stretch/>
        </p:blipFill>
        <p:spPr>
          <a:xfrm rot="5400000" flipV="1">
            <a:off x="-1947754" y="1940132"/>
            <a:ext cx="6876000" cy="298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EE074-F1BB-4D2C-943A-346FDA5DA29A}"/>
              </a:ext>
            </a:extLst>
          </p:cNvPr>
          <p:cNvSpPr txBox="1"/>
          <p:nvPr/>
        </p:nvSpPr>
        <p:spPr>
          <a:xfrm>
            <a:off x="3460923" y="477081"/>
            <a:ext cx="83058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2D3F9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title</a:t>
            </a:r>
            <a:endParaRPr kumimoji="0" lang="en-CA" sz="4100" b="1" i="0" u="none" strike="noStrike" kern="1200" cap="none" spc="0" normalizeH="0" baseline="0" noProof="0" dirty="0">
              <a:ln>
                <a:noFill/>
              </a:ln>
              <a:solidFill>
                <a:srgbClr val="2D3F9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29FC81F2-063B-4152-AB0A-4F1C3C02727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52983" y="1142642"/>
            <a:ext cx="2270280" cy="9207754"/>
          </a:xfrm>
          <a:prstGeom prst="rect">
            <a:avLst/>
          </a:prstGeom>
          <a:gradFill rotWithShape="0">
            <a:gsLst>
              <a:gs pos="0">
                <a:srgbClr val="00AEEF"/>
              </a:gs>
              <a:gs pos="100000">
                <a:srgbClr val="2D388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DA1EAE-C6D7-4AF3-A7C1-95ABF42A04B8}"/>
              </a:ext>
            </a:extLst>
          </p:cNvPr>
          <p:cNvSpPr txBox="1"/>
          <p:nvPr/>
        </p:nvSpPr>
        <p:spPr>
          <a:xfrm>
            <a:off x="3557156" y="2287208"/>
            <a:ext cx="818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Subtitle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User">
            <a:extLst>
              <a:ext uri="{FF2B5EF4-FFF2-40B4-BE49-F238E27FC236}">
                <a16:creationId xmlns:a16="http://schemas.microsoft.com/office/drawing/2014/main" id="{FAFA6BC7-A4D9-4B1C-B797-AE1B78BD0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60923" y="4753293"/>
            <a:ext cx="1986451" cy="1986451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13121C-0BE9-48D7-9E98-5991C18A15C3}"/>
              </a:ext>
            </a:extLst>
          </p:cNvPr>
          <p:cNvSpPr txBox="1"/>
          <p:nvPr/>
        </p:nvSpPr>
        <p:spPr>
          <a:xfrm>
            <a:off x="5721082" y="5161743"/>
            <a:ext cx="2616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Name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title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8" name="Picture 4" descr="LOGO-white">
            <a:extLst>
              <a:ext uri="{FF2B5EF4-FFF2-40B4-BE49-F238E27FC236}">
                <a16:creationId xmlns:a16="http://schemas.microsoft.com/office/drawing/2014/main" id="{A585FBE3-E0C2-4E71-9490-C1C8FF62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9" y="620310"/>
            <a:ext cx="2330134" cy="9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62A2F-8747-4A12-B858-60A68FEA1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2" y="5778899"/>
            <a:ext cx="962448" cy="9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45A1B55-D6AA-4A9F-A9E8-9FDD5529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14600" r="41955" b="40542"/>
          <a:stretch/>
        </p:blipFill>
        <p:spPr>
          <a:xfrm rot="5400000" flipV="1">
            <a:off x="-1947754" y="1940132"/>
            <a:ext cx="6876000" cy="298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EE074-F1BB-4D2C-943A-346FDA5DA29A}"/>
              </a:ext>
            </a:extLst>
          </p:cNvPr>
          <p:cNvSpPr txBox="1"/>
          <p:nvPr/>
        </p:nvSpPr>
        <p:spPr>
          <a:xfrm>
            <a:off x="3460923" y="477081"/>
            <a:ext cx="83058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2D3F9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title</a:t>
            </a:r>
            <a:endParaRPr kumimoji="0" lang="en-CA" sz="4100" b="1" i="0" u="none" strike="noStrike" kern="1200" cap="none" spc="0" normalizeH="0" baseline="0" noProof="0" dirty="0">
              <a:ln>
                <a:noFill/>
              </a:ln>
              <a:solidFill>
                <a:srgbClr val="2D3F9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DA1EAE-C6D7-4AF3-A7C1-95ABF42A04B8}"/>
              </a:ext>
            </a:extLst>
          </p:cNvPr>
          <p:cNvSpPr txBox="1"/>
          <p:nvPr/>
        </p:nvSpPr>
        <p:spPr>
          <a:xfrm>
            <a:off x="3557156" y="2287208"/>
            <a:ext cx="818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Subtitle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3121C-0BE9-48D7-9E98-5991C18A15C3}"/>
              </a:ext>
            </a:extLst>
          </p:cNvPr>
          <p:cNvSpPr txBox="1"/>
          <p:nvPr/>
        </p:nvSpPr>
        <p:spPr>
          <a:xfrm>
            <a:off x="3557156" y="5301845"/>
            <a:ext cx="3432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Presenter n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title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8" name="Picture 4" descr="LOGO-white">
            <a:extLst>
              <a:ext uri="{FF2B5EF4-FFF2-40B4-BE49-F238E27FC236}">
                <a16:creationId xmlns:a16="http://schemas.microsoft.com/office/drawing/2014/main" id="{A585FBE3-E0C2-4E71-9490-C1C8FF62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9" y="620310"/>
            <a:ext cx="2330134" cy="9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62A2F-8747-4A12-B858-60A68FEA1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2" y="5778899"/>
            <a:ext cx="962448" cy="9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FE2CB8E-13CE-418E-A6E0-5ABAF0CA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73188" cy="6858000"/>
          </a:xfrm>
          <a:prstGeom prst="rect">
            <a:avLst/>
          </a:prstGeom>
          <a:gradFill rotWithShape="0">
            <a:gsLst>
              <a:gs pos="0">
                <a:srgbClr val="00AEEF"/>
              </a:gs>
              <a:gs pos="100000">
                <a:srgbClr val="2D388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OGO-white">
            <a:extLst>
              <a:ext uri="{FF2B5EF4-FFF2-40B4-BE49-F238E27FC236}">
                <a16:creationId xmlns:a16="http://schemas.microsoft.com/office/drawing/2014/main" id="{A585FBE3-E0C2-4E71-9490-C1C8FF62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1" y="5982333"/>
            <a:ext cx="1168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C420B7-6405-4385-B321-8E07424A7345}"/>
              </a:ext>
            </a:extLst>
          </p:cNvPr>
          <p:cNvSpPr txBox="1"/>
          <p:nvPr/>
        </p:nvSpPr>
        <p:spPr>
          <a:xfrm rot="16200000">
            <a:off x="-946130" y="1823227"/>
            <a:ext cx="4354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34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80A597-D751-4FD4-B897-E9211420C814}"/>
              </a:ext>
            </a:extLst>
          </p:cNvPr>
          <p:cNvSpPr/>
          <p:nvPr/>
        </p:nvSpPr>
        <p:spPr>
          <a:xfrm>
            <a:off x="2138144" y="248480"/>
            <a:ext cx="8212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2D3F90"/>
                </a:solidFill>
                <a:latin typeface="Century Gothic" panose="020B0502020202020204" pitchFamily="34" charset="0"/>
              </a:rPr>
              <a:t>header</a:t>
            </a:r>
            <a:endParaRPr lang="en-CA" dirty="0">
              <a:solidFill>
                <a:srgbClr val="2D3F9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4F0892-BB9D-477C-8F71-DE99907DEE5F}"/>
              </a:ext>
            </a:extLst>
          </p:cNvPr>
          <p:cNvSpPr txBox="1"/>
          <p:nvPr/>
        </p:nvSpPr>
        <p:spPr>
          <a:xfrm>
            <a:off x="2108104" y="737084"/>
            <a:ext cx="959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2D3F90"/>
                </a:solidFill>
                <a:latin typeface="Century Gothic" panose="020B0502020202020204" pitchFamily="34" charset="0"/>
              </a:rPr>
              <a:t>Main point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  <a:cs typeface="Calibri" panose="020F0502020204030204" pitchFamily="34" charset="0"/>
              </a:rPr>
              <a:t>bullet</a:t>
            </a:r>
            <a:endParaRPr lang="en-CA" sz="2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FE2CB8E-13CE-418E-A6E0-5ABAF0CA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0223"/>
            <a:ext cx="12192000" cy="687776"/>
          </a:xfrm>
          <a:prstGeom prst="rect">
            <a:avLst/>
          </a:prstGeom>
          <a:gradFill rotWithShape="0">
            <a:gsLst>
              <a:gs pos="0">
                <a:srgbClr val="00AEEF"/>
              </a:gs>
              <a:gs pos="100000">
                <a:srgbClr val="2D388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OGO-white">
            <a:extLst>
              <a:ext uri="{FF2B5EF4-FFF2-40B4-BE49-F238E27FC236}">
                <a16:creationId xmlns:a16="http://schemas.microsoft.com/office/drawing/2014/main" id="{A585FBE3-E0C2-4E71-9490-C1C8FF62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1" y="6245379"/>
            <a:ext cx="1168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280A597-D751-4FD4-B897-E9211420C814}"/>
              </a:ext>
            </a:extLst>
          </p:cNvPr>
          <p:cNvSpPr/>
          <p:nvPr/>
        </p:nvSpPr>
        <p:spPr>
          <a:xfrm>
            <a:off x="2138144" y="248480"/>
            <a:ext cx="8212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2D3F90"/>
                </a:solidFill>
                <a:latin typeface="Century Gothic" panose="020B0502020202020204" pitchFamily="34" charset="0"/>
              </a:rPr>
              <a:t>header</a:t>
            </a:r>
            <a:endParaRPr lang="en-CA" dirty="0">
              <a:solidFill>
                <a:srgbClr val="2D3F9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4F0892-BB9D-477C-8F71-DE99907DEE5F}"/>
              </a:ext>
            </a:extLst>
          </p:cNvPr>
          <p:cNvSpPr txBox="1"/>
          <p:nvPr/>
        </p:nvSpPr>
        <p:spPr>
          <a:xfrm>
            <a:off x="2108104" y="737084"/>
            <a:ext cx="959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2D3F90"/>
                </a:solidFill>
                <a:latin typeface="Century Gothic" panose="020B0502020202020204" pitchFamily="34" charset="0"/>
              </a:rPr>
              <a:t>Main point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  <a:cs typeface="Calibri" panose="020F0502020204030204" pitchFamily="34" charset="0"/>
              </a:rPr>
              <a:t>bullet</a:t>
            </a:r>
            <a:endParaRPr lang="en-CA" sz="2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4E62C-2E31-4823-AD6F-7FF7A16888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80" y="586582"/>
            <a:ext cx="7683532" cy="768353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FE2CB8E-13CE-418E-A6E0-5ABAF0CA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73188" cy="6858000"/>
          </a:xfrm>
          <a:prstGeom prst="rect">
            <a:avLst/>
          </a:prstGeom>
          <a:gradFill rotWithShape="0">
            <a:gsLst>
              <a:gs pos="0">
                <a:srgbClr val="00AEEF"/>
              </a:gs>
              <a:gs pos="100000">
                <a:srgbClr val="2D388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OGO-white">
            <a:extLst>
              <a:ext uri="{FF2B5EF4-FFF2-40B4-BE49-F238E27FC236}">
                <a16:creationId xmlns:a16="http://schemas.microsoft.com/office/drawing/2014/main" id="{A585FBE3-E0C2-4E71-9490-C1C8FF62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1" y="5982333"/>
            <a:ext cx="1168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C420B7-6405-4385-B321-8E07424A7345}"/>
              </a:ext>
            </a:extLst>
          </p:cNvPr>
          <p:cNvSpPr txBox="1"/>
          <p:nvPr/>
        </p:nvSpPr>
        <p:spPr>
          <a:xfrm rot="16200000">
            <a:off x="-946130" y="1823227"/>
            <a:ext cx="4354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>
                    <a:alpha val="34000"/>
                  </a:prstClr>
                </a:solidFill>
                <a:latin typeface="Century Gothic" panose="020B0502020202020204" pitchFamily="34" charset="0"/>
              </a:rPr>
              <a:t>title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34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80A597-D751-4FD4-B897-E9211420C814}"/>
              </a:ext>
            </a:extLst>
          </p:cNvPr>
          <p:cNvSpPr/>
          <p:nvPr/>
        </p:nvSpPr>
        <p:spPr>
          <a:xfrm>
            <a:off x="2138144" y="248480"/>
            <a:ext cx="8212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2D3F90"/>
                </a:solidFill>
                <a:latin typeface="Century Gothic" panose="020B0502020202020204" pitchFamily="34" charset="0"/>
              </a:rPr>
              <a:t>header</a:t>
            </a:r>
            <a:endParaRPr lang="en-CA" dirty="0">
              <a:solidFill>
                <a:srgbClr val="2D3F9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4F0892-BB9D-477C-8F71-DE99907DEE5F}"/>
              </a:ext>
            </a:extLst>
          </p:cNvPr>
          <p:cNvSpPr txBox="1"/>
          <p:nvPr/>
        </p:nvSpPr>
        <p:spPr>
          <a:xfrm>
            <a:off x="2226966" y="1037210"/>
            <a:ext cx="9426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Text</a:t>
            </a:r>
            <a:endParaRPr lang="en-US" sz="2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  <a:cs typeface="Calibri" panose="020F050202020403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702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45A1B55-D6AA-4A9F-A9E8-9FDD5529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14600" r="41955" b="40542"/>
          <a:stretch/>
        </p:blipFill>
        <p:spPr>
          <a:xfrm rot="5400000" flipV="1">
            <a:off x="-1947754" y="1940132"/>
            <a:ext cx="6876000" cy="298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EE074-F1BB-4D2C-943A-346FDA5DA29A}"/>
              </a:ext>
            </a:extLst>
          </p:cNvPr>
          <p:cNvSpPr txBox="1"/>
          <p:nvPr/>
        </p:nvSpPr>
        <p:spPr>
          <a:xfrm>
            <a:off x="3460923" y="399962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2D3F90"/>
                </a:solidFill>
                <a:latin typeface="Century Gothic" panose="020B0502020202020204" pitchFamily="34" charset="0"/>
              </a:rPr>
              <a:t>Thank you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2D3F9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29FC81F2-063B-4152-AB0A-4F1C3C02727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52983" y="1142642"/>
            <a:ext cx="2270280" cy="9207754"/>
          </a:xfrm>
          <a:prstGeom prst="rect">
            <a:avLst/>
          </a:prstGeom>
          <a:gradFill rotWithShape="0">
            <a:gsLst>
              <a:gs pos="0">
                <a:srgbClr val="00AEEF"/>
              </a:gs>
              <a:gs pos="100000">
                <a:srgbClr val="2D388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OGO-white">
            <a:extLst>
              <a:ext uri="{FF2B5EF4-FFF2-40B4-BE49-F238E27FC236}">
                <a16:creationId xmlns:a16="http://schemas.microsoft.com/office/drawing/2014/main" id="{A585FBE3-E0C2-4E71-9490-C1C8FF62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9" y="620310"/>
            <a:ext cx="2330134" cy="9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49982-D21B-431D-9ACD-BED90983639C}"/>
              </a:ext>
            </a:extLst>
          </p:cNvPr>
          <p:cNvSpPr txBox="1"/>
          <p:nvPr/>
        </p:nvSpPr>
        <p:spPr>
          <a:xfrm>
            <a:off x="4159046" y="3518197"/>
            <a:ext cx="6292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Name</a:t>
            </a:r>
          </a:p>
          <a:p>
            <a:r>
              <a:rPr lang="en-US" sz="2800" dirty="0">
                <a:solidFill>
                  <a:srgbClr val="0099CC"/>
                </a:solidFill>
                <a:latin typeface="Century Gothic" panose="020B0502020202020204" pitchFamily="34" charset="0"/>
              </a:rPr>
              <a:t>Title/</a:t>
            </a:r>
            <a:r>
              <a:rPr lang="en-US" sz="2800" dirty="0" err="1">
                <a:solidFill>
                  <a:srgbClr val="0099CC"/>
                </a:solidFill>
                <a:latin typeface="Century Gothic" panose="020B0502020202020204" pitchFamily="34" charset="0"/>
              </a:rPr>
              <a:t>affliation</a:t>
            </a:r>
            <a:endParaRPr lang="en-US" sz="2800" dirty="0">
              <a:solidFill>
                <a:srgbClr val="0099CC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99CC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Contact info</a:t>
            </a:r>
            <a:endParaRPr lang="en-C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D519422FA9DA4281DF399762863741" ma:contentTypeVersion="11" ma:contentTypeDescription="Create a new document." ma:contentTypeScope="" ma:versionID="954c19bac18bbd8e544d534906883761">
  <xsd:schema xmlns:xsd="http://www.w3.org/2001/XMLSchema" xmlns:xs="http://www.w3.org/2001/XMLSchema" xmlns:p="http://schemas.microsoft.com/office/2006/metadata/properties" xmlns:ns2="5051e154-3668-480c-bc9a-47e8d35f25fc" xmlns:ns3="259d9f83-72cf-444c-a84e-5c8132765a5c" targetNamespace="http://schemas.microsoft.com/office/2006/metadata/properties" ma:root="true" ma:fieldsID="dd97f4a13b88b6b30dad9f165f2a7ae8" ns2:_="" ns3:_="">
    <xsd:import namespace="5051e154-3668-480c-bc9a-47e8d35f25fc"/>
    <xsd:import namespace="259d9f83-72cf-444c-a84e-5c8132765a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1e154-3668-480c-bc9a-47e8d35f25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d9f83-72cf-444c-a84e-5c8132765a5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C4985-9DBA-4824-A154-1C2710FE47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12DA84-C3A2-465C-9F27-A804C800C1B4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5051e154-3668-480c-bc9a-47e8d35f25f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9444A1-9CA7-4392-9992-E1BC2BCBB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1e154-3668-480c-bc9a-47e8d35f25fc"/>
    <ds:schemaRef ds:uri="259d9f83-72cf-444c-a84e-5c8132765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30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Beck</dc:creator>
  <cp:lastModifiedBy>Marshall Beck</cp:lastModifiedBy>
  <cp:revision>16</cp:revision>
  <dcterms:created xsi:type="dcterms:W3CDTF">2019-10-24T16:41:00Z</dcterms:created>
  <dcterms:modified xsi:type="dcterms:W3CDTF">2021-04-06T20:23:27Z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0x0101000BD519422FA9DA4281DF399762863741</vt:lpwstr>
  </property>
</Properties>
</file>